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74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4558"/>
  </p:normalViewPr>
  <p:slideViewPr>
    <p:cSldViewPr snapToGrid="0">
      <p:cViewPr varScale="1">
        <p:scale>
          <a:sx n="116" d="100"/>
          <a:sy n="116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DEEP DISH SINGLES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9CB0CAF-D782-815F-B843-1A592A70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D7E47AE-42BE-818F-ECCA-12102A13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0" y="1774372"/>
            <a:ext cx="8109859" cy="4402592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shoppers along the path to purchase.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retailer channels: placements in communications and tactics pre-shop (digital and circular).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marketing kit assets to have a consistent look and feel at all touch points during the campaign.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CIRCULAR ASSETS</a:t>
            </a:r>
            <a:endParaRPr lang="en-US" sz="1200" b="1" spc="0" dirty="0">
              <a:solidFill>
                <a:srgbClr val="39160F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pack-shot images.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on retail websites or ad exchange and can update the CTA based on </a:t>
            </a:r>
            <a:b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</a:b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 destination</a:t>
            </a:r>
            <a:r>
              <a:rPr lang="en-US" sz="1100" spc="0" dirty="0">
                <a:latin typeface="Arial" panose="020B0604020202020204" pitchFamily="34" charset="0"/>
              </a:rPr>
              <a:t>.  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sz="1100" spc="0" dirty="0" err="1">
                <a:latin typeface="Arial" panose="020B0604020202020204" pitchFamily="34" charset="0"/>
                <a:ea typeface="Baskerville" panose="02020502070401020303" pitchFamily="18" charset="0"/>
              </a:rPr>
              <a:t>RedBaron.com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or the retailer’s site.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8C1AD6D-1E60-8122-6DC2-602BBF21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168" y="831247"/>
            <a:ext cx="2753765" cy="10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DISH SINGLES 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4905A-A952-6201-98E1-4D7D1013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1671479"/>
            <a:ext cx="5410200" cy="4322921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 dirty="0">
                <a:ea typeface="Baskerville" panose="02020502070401020303" pitchFamily="18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Digital</a:t>
            </a:r>
            <a:endParaRPr lang="en-US" sz="18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Social Media</a:t>
            </a:r>
            <a:endParaRPr lang="en-US" sz="18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344AA1-DD2A-0B8D-04F2-232F99E4C548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E5857DB1-CAE9-524F-A545-0299DF02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2F4B08AB-F585-D7ED-409F-F533541196C4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F468DEE-658D-6A2E-7EBA-66C9B45F90AA}"/>
              </a:ext>
            </a:extLst>
          </p:cNvPr>
          <p:cNvSpPr/>
          <p:nvPr/>
        </p:nvSpPr>
        <p:spPr>
          <a:xfrm>
            <a:off x="1090159" y="5776125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09A8C4-9580-0951-C0E2-EEF5AD17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3418" y="1823813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1B0298F-3815-BDAE-1408-23F4142C446A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91D376-1B86-C2DC-E578-2C78DE3168D6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94AA1-9905-1446-72F2-6AA5F821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1129AE-618E-193E-A282-7CB8B5DA3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1" y="3904596"/>
            <a:ext cx="7172499" cy="2151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9B9B0C-48F1-26DC-B22D-4E8B20FAE781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BBE89D-6BC7-44A2-43FF-420289AA29F0}"/>
              </a:ext>
            </a:extLst>
          </p:cNvPr>
          <p:cNvSpPr/>
          <p:nvPr/>
        </p:nvSpPr>
        <p:spPr>
          <a:xfrm>
            <a:off x="3892989" y="2835598"/>
            <a:ext cx="6848457" cy="698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dirty="0"/>
              <a:t>Deep dish minus the dish.</a:t>
            </a:r>
          </a:p>
        </p:txBody>
      </p:sp>
    </p:spTree>
    <p:extLst>
      <p:ext uri="{BB962C8B-B14F-4D97-AF65-F5344CB8AC3E}">
        <p14:creationId xmlns:p14="http://schemas.microsoft.com/office/powerpoint/2010/main" val="8939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F6A6C09-E0D1-33A9-3AC2-4AE32BD4D3EE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BD2AA-8AB2-CDC3-92E9-E6B42BC7F7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0119" y="4429751"/>
            <a:ext cx="3318464" cy="51851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99F4157-2D68-F0A9-FAEB-123234E9E65B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2B355-DE52-D518-D45D-02AA1623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19" y="5325248"/>
            <a:ext cx="6199664" cy="7664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32D272-2D74-D6E6-2297-1A0A2D7E80E4}"/>
              </a:ext>
            </a:extLst>
          </p:cNvPr>
          <p:cNvSpPr/>
          <p:nvPr/>
        </p:nvSpPr>
        <p:spPr>
          <a:xfrm>
            <a:off x="1075776" y="4435180"/>
            <a:ext cx="3354074" cy="6265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sz="1600" dirty="0"/>
              <a:t>Deep dish minus the dish.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E2AC5B3-06D6-FDA2-4B6B-6CCDD6794F78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C10CB-89D2-5D74-B77E-C2AB7AF01424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AD78A2-1707-195E-D7C3-489447558823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3135292-C4D9-82C2-F8ED-C1FC904936B8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5C43150-8C1D-CDF1-8677-094575E67020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072579-0CD7-74F3-57FC-10ED89CE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7"/>
            <a:ext cx="1535470" cy="57580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DB90F0-85B1-6634-C6AE-3CE4EE4EAA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2541B-6F6C-28E4-C63D-C1458E038C4F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B5A268-9B24-155F-1361-900D608BA430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7E9190-8F80-09B6-4256-CFC45A2D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162" y="3139808"/>
            <a:ext cx="3039094" cy="25325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99E443-8B99-280D-04A2-97DF4826F47B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839F62-9F4F-4485-0E10-5B8F190B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7016" y="3139808"/>
            <a:ext cx="3039094" cy="2532579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6ABD27-2DFB-5FCD-12F5-2F0E16566FBE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E87650-CD4E-9791-10BE-3A5D7E2261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0869" y="3139808"/>
            <a:ext cx="3039094" cy="25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77D2CC2-636B-2463-9F2A-8B0921481025}"/>
              </a:ext>
            </a:extLst>
          </p:cNvPr>
          <p:cNvSpPr txBox="1">
            <a:spLocks/>
          </p:cNvSpPr>
          <p:nvPr/>
        </p:nvSpPr>
        <p:spPr>
          <a:xfrm>
            <a:off x="6171838" y="4458987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935CAE3-D2DB-2C3D-B663-6C502F38D85D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551A59-3B9B-355C-4ECF-69D1AE7F179A}"/>
              </a:ext>
            </a:extLst>
          </p:cNvPr>
          <p:cNvSpPr txBox="1">
            <a:spLocks/>
          </p:cNvSpPr>
          <p:nvPr/>
        </p:nvSpPr>
        <p:spPr>
          <a:xfrm>
            <a:off x="3608970" y="4848418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1DE04-DF4B-5CB0-D1D0-64FE05FD11F8}"/>
              </a:ext>
            </a:extLst>
          </p:cNvPr>
          <p:cNvCxnSpPr>
            <a:cxnSpLocks/>
          </p:cNvCxnSpPr>
          <p:nvPr/>
        </p:nvCxnSpPr>
        <p:spPr>
          <a:xfrm>
            <a:off x="3660744" y="5111269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111946A-C803-7086-3D20-CFCEBF24DD2F}"/>
              </a:ext>
            </a:extLst>
          </p:cNvPr>
          <p:cNvSpPr txBox="1">
            <a:spLocks/>
          </p:cNvSpPr>
          <p:nvPr/>
        </p:nvSpPr>
        <p:spPr>
          <a:xfrm>
            <a:off x="8868966" y="4466246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C03877-7D15-5F54-8107-99332F8A8451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933C4B-A0AA-6191-8ABA-8DF10677573A}"/>
              </a:ext>
            </a:extLst>
          </p:cNvPr>
          <p:cNvSpPr/>
          <p:nvPr/>
        </p:nvSpPr>
        <p:spPr>
          <a:xfrm>
            <a:off x="3598913" y="5215571"/>
            <a:ext cx="819515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200" spc="0" dirty="0">
                <a:latin typeface="Arial" panose="020B0604020202020204" pitchFamily="34" charset="0"/>
              </a:rPr>
              <a:t>Red Baron Singles are simply perfect for anyone, anytime.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2889E3D-6BB2-7955-DEDA-7322001C5198}"/>
              </a:ext>
            </a:extLst>
          </p:cNvPr>
          <p:cNvSpPr txBox="1">
            <a:spLocks/>
          </p:cNvSpPr>
          <p:nvPr/>
        </p:nvSpPr>
        <p:spPr>
          <a:xfrm>
            <a:off x="562323" y="6061277"/>
            <a:ext cx="1040491" cy="214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CA1E02-A3E2-A901-749B-A31031B8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1" y="1549991"/>
            <a:ext cx="2844800" cy="443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1A4489-73AB-4697-4156-5F6C7300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B0EA11-0829-7A7F-7F88-1A1257088C61}"/>
              </a:ext>
            </a:extLst>
          </p:cNvPr>
          <p:cNvSpPr txBox="1"/>
          <p:nvPr/>
        </p:nvSpPr>
        <p:spPr>
          <a:xfrm>
            <a:off x="436164" y="1901372"/>
            <a:ext cx="269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 spc="0" dirty="0">
                <a:latin typeface="Arial" panose="020B0604020202020204" pitchFamily="34" charset="0"/>
              </a:rPr>
              <a:t>Red Baron Singles are simply perfect for anyone, anytime.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418F2-2036-1D13-E58F-6455FAA5A329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Deep Dish Singles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734841-C835-84ED-A871-C6930E7E85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24051" y="1607055"/>
            <a:ext cx="2808913" cy="2808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971413-ADD8-FD76-F709-33EC59A232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5267" y="1882055"/>
            <a:ext cx="2533913" cy="2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6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4537</TotalTime>
  <Words>642</Words>
  <Application>Microsoft Macintosh PowerPoint</Application>
  <PresentationFormat>Widescreen</PresentationFormat>
  <Paragraphs>80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Futura Condensed Medium</vt:lpstr>
      <vt:lpstr>Office Theme</vt:lpstr>
      <vt:lpstr>DEEP DISH SINGLES MARKETING KIT</vt:lpstr>
      <vt:lpstr>MARKETING KIT GUIDELINES</vt:lpstr>
      <vt:lpstr>DEEP DISH SINGLES 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31</cp:revision>
  <dcterms:created xsi:type="dcterms:W3CDTF">2022-07-19T20:14:02Z</dcterms:created>
  <dcterms:modified xsi:type="dcterms:W3CDTF">2023-04-05T19:56:20Z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