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79" r:id="rId4"/>
    <p:sldId id="280" r:id="rId5"/>
    <p:sldId id="281" r:id="rId6"/>
    <p:sldId id="282" r:id="rId7"/>
    <p:sldId id="28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2"/>
    <p:restoredTop sz="94558"/>
  </p:normalViewPr>
  <p:slideViewPr>
    <p:cSldViewPr snapToGrid="0">
      <p:cViewPr varScale="1">
        <p:scale>
          <a:sx n="116" d="100"/>
          <a:sy n="116" d="100"/>
        </p:scale>
        <p:origin x="1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dirty="0"/>
              <a:t>MULTI-SERVE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/>
              <a:t>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1C059C9-1671-F346-94BC-4CB2E354ABCD}"/>
              </a:ext>
            </a:extLst>
          </p:cNvPr>
          <p:cNvSpPr txBox="1">
            <a:spLocks/>
          </p:cNvSpPr>
          <p:nvPr/>
        </p:nvSpPr>
        <p:spPr>
          <a:xfrm>
            <a:off x="2668044" y="1098061"/>
            <a:ext cx="9219156" cy="5071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400" dirty="0"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sz="2400" baseline="30000" dirty="0">
                <a:ea typeface="Baskerville" panose="02020502070401020303" pitchFamily="18" charset="0"/>
              </a:rPr>
              <a:t>®</a:t>
            </a:r>
            <a:r>
              <a:rPr lang="en-US" sz="2400" dirty="0">
                <a:ea typeface="Baskerville" panose="02020502070401020303" pitchFamily="18" charset="0"/>
              </a:rPr>
              <a:t> shoppers along the path to purchase.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Leverage retailer channels: placements in communications and tactics pre-shop (digital and circular).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Leverage marketing kit assets to have a consistent look and feel at all touch points during the campaign.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CIRCULAR ASSETS</a:t>
            </a:r>
            <a:endParaRPr lang="en-US" b="1" dirty="0">
              <a:solidFill>
                <a:srgbClr val="39160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sz="2400" baseline="30000" dirty="0">
                <a:ea typeface="Baskerville" panose="02020502070401020303" pitchFamily="18" charset="0"/>
              </a:rPr>
              <a:t>® </a:t>
            </a:r>
            <a:r>
              <a:rPr lang="en-US" sz="2400" dirty="0">
                <a:ea typeface="Baskerville" panose="02020502070401020303" pitchFamily="18" charset="0"/>
              </a:rPr>
              <a:t>pack-shot images.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sz="2400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assets for placement on retail websites or ad exchange and can update the CTA based on click-through destination</a:t>
            </a:r>
            <a:r>
              <a:rPr lang="en-US" dirty="0"/>
              <a:t>. 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dirty="0" err="1">
                <a:ea typeface="Baskerville" panose="02020502070401020303" pitchFamily="18" charset="0"/>
              </a:rPr>
              <a:t>RedBaron.com</a:t>
            </a:r>
            <a:r>
              <a:rPr lang="en-US" dirty="0">
                <a:ea typeface="Baskerville" panose="02020502070401020303" pitchFamily="18" charset="0"/>
              </a:rPr>
              <a:t> or the retailer’s site.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02F47F6-779D-26E2-50EA-318B4CD8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44" y="365125"/>
            <a:ext cx="8685755" cy="737165"/>
          </a:xfrm>
        </p:spPr>
        <p:txBody>
          <a:bodyPr/>
          <a:lstStyle/>
          <a:p>
            <a:r>
              <a:rPr lang="en-US" dirty="0"/>
              <a:t>MARKETING KIT GUIDELINES</a:t>
            </a:r>
          </a:p>
        </p:txBody>
      </p:sp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0BAE-69A8-2019-4994-7FA354B1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MULTI-SERVE –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2E77F-8B51-3F50-A1E0-6A9AA5BE0C01}"/>
              </a:ext>
            </a:extLst>
          </p:cNvPr>
          <p:cNvSpPr txBox="1">
            <a:spLocks/>
          </p:cNvSpPr>
          <p:nvPr/>
        </p:nvSpPr>
        <p:spPr>
          <a:xfrm>
            <a:off x="5943600" y="1671479"/>
            <a:ext cx="5410200" cy="4322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>
                <a:ea typeface="Baskerville" panose="02020502070401020303" pitchFamily="18" charset="0"/>
              </a:rPr>
            </a:br>
            <a:endParaRPr lang="en-US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>
                <a:ea typeface="Baskerville" panose="02020502070401020303" pitchFamily="18" charset="0"/>
              </a:rPr>
              <a:t>Digital</a:t>
            </a:r>
            <a:endParaRPr lang="en-US" sz="1800" b="1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>
                <a:ea typeface="Baskerville" panose="02020502070401020303" pitchFamily="18" charset="0"/>
              </a:rPr>
              <a:t>Social Media</a:t>
            </a:r>
            <a:endParaRPr lang="en-US" sz="1800" b="1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+ post copy options for all platforms</a:t>
            </a:r>
            <a:endParaRPr lang="en-US" sz="1400" dirty="0">
              <a:solidFill>
                <a:srgbClr val="000000"/>
              </a:solidFill>
              <a:ea typeface="Baskerville" panose="02020502070401020303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AD5A05-004F-2376-1E82-AE77CFDE50A1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F58E5E8C-232C-8742-F90D-634E087E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9F57E87-37F5-96C4-08FD-9446D4DD81D9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6F12163-0ACD-36E5-A54A-EE38FE994EA9}"/>
              </a:ext>
            </a:extLst>
          </p:cNvPr>
          <p:cNvSpPr/>
          <p:nvPr/>
        </p:nvSpPr>
        <p:spPr>
          <a:xfrm>
            <a:off x="1090159" y="5776125"/>
            <a:ext cx="4572000" cy="397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</a:t>
            </a:r>
            <a:r>
              <a:rPr lang="en-US" sz="110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5C3F63-CF4D-6639-92EB-78D0B53053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63418" y="1823813"/>
            <a:ext cx="2840202" cy="28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26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97B5-3220-AA14-992C-800D2810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3E386CA-3B17-3E9C-AA8D-4D24232968A8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92A71BA-7614-9EFC-5232-9B0E451BAD13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F1790-1DBF-FD0D-D4C8-C06825F1AD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D3750-5AFB-A7D9-C726-D1FABABA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1" y="3843367"/>
            <a:ext cx="7172499" cy="2274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521230-0B13-AC21-A331-62A61EF530C7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82112-0291-65BD-1987-28C7A23E33CF}"/>
              </a:ext>
            </a:extLst>
          </p:cNvPr>
          <p:cNvSpPr/>
          <p:nvPr/>
        </p:nvSpPr>
        <p:spPr>
          <a:xfrm>
            <a:off x="3892989" y="2835598"/>
            <a:ext cx="6848457" cy="6980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dirty="0"/>
              <a:t>A match made in mozzarella.</a:t>
            </a:r>
          </a:p>
        </p:txBody>
      </p:sp>
    </p:spTree>
    <p:extLst>
      <p:ext uri="{BB962C8B-B14F-4D97-AF65-F5344CB8AC3E}">
        <p14:creationId xmlns:p14="http://schemas.microsoft.com/office/powerpoint/2010/main" val="167626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9C12-702B-FE09-EA18-471DF0B4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2437918-0FE4-D8DC-E644-2246B9F90200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1463E-B9BC-2D3C-1D84-825DF5FF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70119" y="4429751"/>
            <a:ext cx="3318464" cy="51851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0310970-E4C3-3E1B-AC50-5E0BCA8805BF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DF1F2-3A8F-2D4E-C884-80F680120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19" y="5325248"/>
            <a:ext cx="6199664" cy="766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09D42F-7CE9-D63E-7B34-C506B1FCCD7F}"/>
              </a:ext>
            </a:extLst>
          </p:cNvPr>
          <p:cNvSpPr/>
          <p:nvPr/>
        </p:nvSpPr>
        <p:spPr>
          <a:xfrm>
            <a:off x="1075776" y="4435180"/>
            <a:ext cx="3354074" cy="6265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sz="1600" dirty="0"/>
              <a:t>A match made in mozzarella.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5B8559B-294A-5986-82E9-15232FDCCED6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A709E0-21C7-D386-4800-2E5FB6E2EB16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CTAs (shop now, save now and learn more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3C1896-D758-D9B5-5711-DCBDBC379740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0725827-B21F-A510-F4EF-1729F50519DC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BF2F92E-183D-B9FF-0FA6-A2B4DE2F15BE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ECFCF4-63C5-F358-B81A-5FC2B3B844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7"/>
            <a:ext cx="1535469" cy="5758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340562-4FB4-95A1-1FCE-B31D381BA4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6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B98B-170E-9A42-4B9D-24C1B8899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A1AB9-E350-EC42-9D29-861B8970C267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E57C544-6754-C995-77C4-4ACAB9D33299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065E1-285A-7482-4B5E-24370D5021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3162" y="3139808"/>
            <a:ext cx="3039094" cy="253257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AA596D9-0D02-47CD-424C-41513573DC00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10BEE-2041-07C3-4ADA-DECE586E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47016" y="3139808"/>
            <a:ext cx="3039094" cy="2532578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E4A168C-1084-0E4A-9F30-1DDFE8088FE9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4E0830-61F4-5118-CD48-004F26561A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70869" y="3139808"/>
            <a:ext cx="3039094" cy="25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1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C017-D92D-EB2E-4790-065BA1B1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08B059B-5D4F-B00D-3EBD-A0382CCCC817}"/>
              </a:ext>
            </a:extLst>
          </p:cNvPr>
          <p:cNvSpPr txBox="1">
            <a:spLocks/>
          </p:cNvSpPr>
          <p:nvPr/>
        </p:nvSpPr>
        <p:spPr>
          <a:xfrm>
            <a:off x="6171838" y="3953935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4ECC38-66C7-86D5-E22E-75A1A132D38E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A8141C-B1B2-2AEB-64D7-D861454127C2}"/>
              </a:ext>
            </a:extLst>
          </p:cNvPr>
          <p:cNvSpPr txBox="1">
            <a:spLocks/>
          </p:cNvSpPr>
          <p:nvPr/>
        </p:nvSpPr>
        <p:spPr>
          <a:xfrm>
            <a:off x="3608970" y="4303279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1C994A-2812-7E0B-5AA2-8EA622EBF4CA}"/>
              </a:ext>
            </a:extLst>
          </p:cNvPr>
          <p:cNvCxnSpPr>
            <a:cxnSpLocks/>
          </p:cNvCxnSpPr>
          <p:nvPr/>
        </p:nvCxnSpPr>
        <p:spPr>
          <a:xfrm>
            <a:off x="3660744" y="4566130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D77B56-B7C0-34DC-3100-7DF6115385B7}"/>
              </a:ext>
            </a:extLst>
          </p:cNvPr>
          <p:cNvSpPr txBox="1">
            <a:spLocks/>
          </p:cNvSpPr>
          <p:nvPr/>
        </p:nvSpPr>
        <p:spPr>
          <a:xfrm>
            <a:off x="8868966" y="3961194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FCA9E-C34A-5A14-90EC-53ED0CCA6005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1474FF-5D29-48BB-388E-F645022C4E6A}"/>
              </a:ext>
            </a:extLst>
          </p:cNvPr>
          <p:cNvSpPr/>
          <p:nvPr/>
        </p:nvSpPr>
        <p:spPr>
          <a:xfrm>
            <a:off x="3598913" y="4670432"/>
            <a:ext cx="8195153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Fill mealtime with melty cheese-filled crust — with Red Baron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Pizza! We’re bringing mouth-watering mozzarella to every bite of our fan-favorite crust. </a:t>
            </a:r>
          </a:p>
          <a:p>
            <a:pPr fontAlgn="base"/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Make mealtime even more mouth-watering with melty mozzarella in every bite of Red Baron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Pizza. Now available in Pepperoni, Four Cheese and Meat Trio…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Mmmmm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… Is it pizza time yet??</a:t>
            </a:r>
          </a:p>
          <a:p>
            <a:pPr fontAlgn="base"/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only way to improve upon our irresistible crust was to fill it with melty mozzarella cheese. So that’s exactly what we did. Try Red Baron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Stuffed Crust Pizza today and thank us later!!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DD7A06-46E1-6F34-87D9-D34CF99ABCC0}"/>
              </a:ext>
            </a:extLst>
          </p:cNvPr>
          <p:cNvSpPr txBox="1">
            <a:spLocks/>
          </p:cNvSpPr>
          <p:nvPr/>
        </p:nvSpPr>
        <p:spPr>
          <a:xfrm>
            <a:off x="562323" y="6061277"/>
            <a:ext cx="1040491" cy="214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87589A-3EF6-7208-F781-C689F713F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11" y="1549991"/>
            <a:ext cx="2844800" cy="443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582724-CF8A-1992-F5E4-6046DB01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678" y="2324688"/>
            <a:ext cx="2697553" cy="2697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C972B9-938B-43CF-AB49-1AA47F24E15F}"/>
              </a:ext>
            </a:extLst>
          </p:cNvPr>
          <p:cNvSpPr txBox="1"/>
          <p:nvPr/>
        </p:nvSpPr>
        <p:spPr>
          <a:xfrm>
            <a:off x="436164" y="1901372"/>
            <a:ext cx="2697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Fill mealtime with melty cheese-filled crust — with Red Baron</a:t>
            </a:r>
            <a:r>
              <a:rPr lang="en-US" sz="75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 Stuffed Crust Pizza! We’re bringing mouth-watering mozzarella to every bite of our fan-favorite crust. </a:t>
            </a:r>
          </a:p>
          <a:p>
            <a:endParaRPr lang="en-US" sz="7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083BDC-E65D-55F5-E0C6-1B61D6FB7CB2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Pizza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D039F3-92DB-E588-AA7E-D0A12FC83F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24051" y="1102003"/>
            <a:ext cx="2808913" cy="2808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F9321D-AA7E-F40E-C9D7-5E73FA671B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45267" y="1377003"/>
            <a:ext cx="2533913" cy="25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4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5683</TotalTime>
  <Words>745</Words>
  <Application>Microsoft Macintosh PowerPoint</Application>
  <PresentationFormat>Widescreen</PresentationFormat>
  <Paragraphs>81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Futura Condensed Medium</vt:lpstr>
      <vt:lpstr>Office Theme</vt:lpstr>
      <vt:lpstr>MULTI-SERVE MARKETING KIT</vt:lpstr>
      <vt:lpstr>MARKETING KIT GUIDELINES</vt:lpstr>
      <vt:lpstr>MULTI-SERVE – ASSETS</vt:lpstr>
      <vt:lpstr>CIRCULAR ADS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Tanya Larson</cp:lastModifiedBy>
  <cp:revision>31</cp:revision>
  <dcterms:created xsi:type="dcterms:W3CDTF">2022-07-19T20:14:02Z</dcterms:created>
  <dcterms:modified xsi:type="dcterms:W3CDTF">2023-04-06T13:41:42Z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